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grandir" charset="1" panose="00000500000000000000"/>
      <p:regular r:id="rId21"/>
    </p:embeddedFont>
    <p:embeddedFont>
      <p:font typeface="Noto Serif Display Black" charset="1" panose="02020A02080505020204"/>
      <p:regular r:id="rId22"/>
    </p:embeddedFont>
    <p:embeddedFont>
      <p:font typeface="Baskerville Display PT" charset="1" panose="02030602080406020203"/>
      <p:regular r:id="rId23"/>
    </p:embeddedFont>
    <p:embeddedFont>
      <p:font typeface="Inter" charset="1" panose="020B0502030000000004"/>
      <p:regular r:id="rId24"/>
    </p:embeddedFont>
    <p:embeddedFont>
      <p:font typeface="Noto Serif Display Black Italics" charset="1" panose="02020A02080505090204"/>
      <p:regular r:id="rId25"/>
    </p:embeddedFont>
    <p:embeddedFont>
      <p:font typeface="Poppins ExtraBold Bold" charset="1" panose="00000A00000000000000"/>
      <p:regular r:id="rId26"/>
    </p:embeddedFont>
    <p:embeddedFont>
      <p:font typeface="Lato" charset="1" panose="020F0502020204030203"/>
      <p:regular r:id="rId27"/>
    </p:embeddedFont>
    <p:embeddedFont>
      <p:font typeface="Poppins ExtraBold" charset="1" panose="00000900000000000000"/>
      <p:regular r:id="rId28"/>
    </p:embeddedFont>
    <p:embeddedFont>
      <p:font typeface="Montserrat Classic Bold" charset="1" panose="00000800000000000000"/>
      <p:regular r:id="rId29"/>
    </p:embeddedFont>
    <p:embeddedFont>
      <p:font typeface="Montserrat Classic" charset="1" panose="00000500000000000000"/>
      <p:regular r:id="rId30"/>
    </p:embeddedFont>
    <p:embeddedFont>
      <p:font typeface="Montserrat Light" charset="1" panose="00000400000000000000"/>
      <p:regular r:id="rId31"/>
    </p:embeddedFont>
    <p:embeddedFont>
      <p:font typeface="Oswald Bold" charset="1" panose="00000800000000000000"/>
      <p:regular r:id="rId32"/>
    </p:embeddedFont>
    <p:embeddedFont>
      <p:font typeface="Bebas Neue Bold" charset="1" panose="020B0606020202050201"/>
      <p:regular r:id="rId33"/>
    </p:embeddedFont>
    <p:embeddedFont>
      <p:font typeface="Open Sans Bold" charset="1" panose="020B0806030504020204"/>
      <p:regular r:id="rId34"/>
    </p:embeddedFont>
    <p:embeddedFont>
      <p:font typeface="Open Sans Extra Bold" charset="1" panose="020B0906030804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j4Njq4AI.mp4" Type="http://schemas.microsoft.com/office/2007/relationships/media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jpeg" Type="http://schemas.openxmlformats.org/officeDocument/2006/relationships/image"/><Relationship Id="rId5" Target="../media/image43.jpeg" Type="http://schemas.openxmlformats.org/officeDocument/2006/relationships/image"/><Relationship Id="rId6" Target="../media/VAFj4BQwq_8.mp4" Type="http://schemas.openxmlformats.org/officeDocument/2006/relationships/video"/><Relationship Id="rId7" Target="../media/VAFj4BQwq_8.mp4" Type="http://schemas.microsoft.com/office/2007/relationships/media"/><Relationship Id="rId8" Target="../media/image44.jpeg" Type="http://schemas.openxmlformats.org/officeDocument/2006/relationships/image"/><Relationship Id="rId9" Target="../media/VAFj4Njq4AI.mp4" Type="http://schemas.openxmlformats.org/officeDocument/2006/relationships/video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gif" Type="http://schemas.openxmlformats.org/officeDocument/2006/relationships/image"/><Relationship Id="rId11" Target="../media/image53.gif" Type="http://schemas.openxmlformats.org/officeDocument/2006/relationships/image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gif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jpeg" Type="http://schemas.openxmlformats.org/officeDocument/2006/relationships/image"/><Relationship Id="rId12" Target="../media/image18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Fj3S82p2s.mp4" Type="http://schemas.openxmlformats.org/officeDocument/2006/relationships/video"/><Relationship Id="rId4" Target="../media/VAFj3S82p2s.mp4" Type="http://schemas.microsoft.com/office/2007/relationships/media"/><Relationship Id="rId5" Target="../media/image26.jpe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0871" y="3783471"/>
            <a:ext cx="12286259" cy="2720058"/>
            <a:chOff x="0" y="0"/>
            <a:chExt cx="16381678" cy="362674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21615"/>
              <a:ext cx="16381678" cy="2750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667"/>
                </a:lnSpc>
              </a:pPr>
              <a:r>
                <a:rPr lang="en-US" sz="12425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PFMP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64904"/>
              <a:ext cx="16381678" cy="76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(périodes de formation en milieu professionnel)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9162" y="569863"/>
            <a:ext cx="4195895" cy="4573637"/>
          </a:xfrm>
          <a:custGeom>
            <a:avLst/>
            <a:gdLst/>
            <a:ahLst/>
            <a:cxnLst/>
            <a:rect r="r" b="b" t="t" l="l"/>
            <a:pathLst>
              <a:path h="4573637" w="4195895">
                <a:moveTo>
                  <a:pt x="0" y="0"/>
                </a:moveTo>
                <a:lnTo>
                  <a:pt x="4195896" y="0"/>
                </a:lnTo>
                <a:lnTo>
                  <a:pt x="4195896" y="4573637"/>
                </a:lnTo>
                <a:lnTo>
                  <a:pt x="0" y="4573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268" r="0" b="-492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9162" y="5373309"/>
            <a:ext cx="4195895" cy="4300958"/>
          </a:xfrm>
          <a:custGeom>
            <a:avLst/>
            <a:gdLst/>
            <a:ahLst/>
            <a:cxnLst/>
            <a:rect r="r" b="b" t="t" l="l"/>
            <a:pathLst>
              <a:path h="4300958" w="4195895">
                <a:moveTo>
                  <a:pt x="0" y="0"/>
                </a:moveTo>
                <a:lnTo>
                  <a:pt x="4195896" y="0"/>
                </a:lnTo>
                <a:lnTo>
                  <a:pt x="4195896" y="4300959"/>
                </a:lnTo>
                <a:lnTo>
                  <a:pt x="0" y="4300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45" t="-56179" r="-4638" b="-783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65585" y="2430147"/>
            <a:ext cx="11853837" cy="3715202"/>
          </a:xfrm>
          <a:custGeom>
            <a:avLst/>
            <a:gdLst/>
            <a:ahLst/>
            <a:cxnLst/>
            <a:rect r="r" b="b" t="t" l="l"/>
            <a:pathLst>
              <a:path h="3715202" w="11853837">
                <a:moveTo>
                  <a:pt x="0" y="0"/>
                </a:moveTo>
                <a:lnTo>
                  <a:pt x="11853836" y="0"/>
                </a:lnTo>
                <a:lnTo>
                  <a:pt x="11853836" y="3715202"/>
                </a:lnTo>
                <a:lnTo>
                  <a:pt x="0" y="3715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716" r="0" b="-2371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90675" y="6297749"/>
            <a:ext cx="7652539" cy="3325428"/>
          </a:xfrm>
          <a:custGeom>
            <a:avLst/>
            <a:gdLst/>
            <a:ahLst/>
            <a:cxnLst/>
            <a:rect r="r" b="b" t="t" l="l"/>
            <a:pathLst>
              <a:path h="3325428" w="7652539">
                <a:moveTo>
                  <a:pt x="0" y="0"/>
                </a:moveTo>
                <a:lnTo>
                  <a:pt x="7652539" y="0"/>
                </a:lnTo>
                <a:lnTo>
                  <a:pt x="7652539" y="3325427"/>
                </a:lnTo>
                <a:lnTo>
                  <a:pt x="0" y="3325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07" t="-9064" r="-569" b="-1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14128" y="569863"/>
            <a:ext cx="10092461" cy="1500421"/>
            <a:chOff x="0" y="0"/>
            <a:chExt cx="13456615" cy="200056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456615" cy="910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3"/>
                </a:lnSpc>
              </a:pPr>
              <a:r>
                <a:rPr lang="en-US" sz="4436" spc="328" b="true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Modèle d'ordinateur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06379"/>
              <a:ext cx="13456615" cy="69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1"/>
                </a:lnSpc>
              </a:pPr>
              <a:r>
                <a:rPr lang="en-US" sz="2994" spc="2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modèles divers et variés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4629150"/>
            <a:ext cx="9815307" cy="1502359"/>
            <a:chOff x="0" y="0"/>
            <a:chExt cx="1895495" cy="290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290130"/>
            </a:xfrm>
            <a:custGeom>
              <a:avLst/>
              <a:gdLst/>
              <a:ahLst/>
              <a:cxnLst/>
              <a:rect r="r" b="b" t="t" l="l"/>
              <a:pathLst>
                <a:path h="29013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290130"/>
                  </a:lnTo>
                  <a:lnTo>
                    <a:pt x="0" y="290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309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36347" y="4656081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KARÉ SHOP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47983" y="-535491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032154" y="6665198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51984" y="2121813"/>
            <a:ext cx="10784031" cy="160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91"/>
              </a:lnSpc>
            </a:pPr>
            <a:r>
              <a:rPr lang="en-US" b="true" sz="9558" spc="93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TÉLÉPHONE APPLE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1758" y="6821165"/>
            <a:ext cx="6780452" cy="3054856"/>
          </a:xfrm>
          <a:custGeom>
            <a:avLst/>
            <a:gdLst/>
            <a:ahLst/>
            <a:cxnLst/>
            <a:rect r="r" b="b" t="t" l="l"/>
            <a:pathLst>
              <a:path h="3054856" w="6780452">
                <a:moveTo>
                  <a:pt x="0" y="0"/>
                </a:moveTo>
                <a:lnTo>
                  <a:pt x="6780452" y="0"/>
                </a:lnTo>
                <a:lnTo>
                  <a:pt x="6780452" y="3054856"/>
                </a:lnTo>
                <a:lnTo>
                  <a:pt x="0" y="3054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81" r="0" b="-1281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4299" r="0" b="4299"/>
          <a:stretch>
            <a:fillRect/>
          </a:stretch>
        </p:blipFill>
        <p:spPr>
          <a:xfrm flipH="false" flipV="false" rot="0">
            <a:off x="10357446" y="4127384"/>
            <a:ext cx="2902356" cy="5748637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517196" y="4127384"/>
            <a:ext cx="2652756" cy="5748637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92220" y="2400405"/>
            <a:ext cx="4667080" cy="7710963"/>
          </a:xfrm>
          <a:custGeom>
            <a:avLst/>
            <a:gdLst/>
            <a:ahLst/>
            <a:cxnLst/>
            <a:rect r="r" b="b" t="t" l="l"/>
            <a:pathLst>
              <a:path h="7710963" w="4667080">
                <a:moveTo>
                  <a:pt x="0" y="0"/>
                </a:moveTo>
                <a:lnTo>
                  <a:pt x="4667080" y="0"/>
                </a:lnTo>
                <a:lnTo>
                  <a:pt x="4667080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491" r="0" b="-1549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73505" y="3653307"/>
            <a:ext cx="5909855" cy="283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b="true" sz="8224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TÉLÉPHONE ANDROID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62" r="0" b="-1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1349" y="1035807"/>
            <a:ext cx="13482413" cy="235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695"/>
              </a:lnSpc>
              <a:spcBef>
                <a:spcPct val="0"/>
              </a:spcBef>
            </a:pPr>
            <a:r>
              <a:rPr lang="en-US" b="true" sz="19413" u="non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etude de cas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399472"/>
            <a:ext cx="128580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Etape 1 : équipement - ouverture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153342"/>
            <a:ext cx="128580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Etape 2 : composant - démontage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7221" y="7083537"/>
            <a:ext cx="1062503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Etape 3 : remontage - sécurité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219892"/>
            <a:ext cx="1270221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les mesure de sécurité a prendre et comment ouvrir l'ordinateur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7221" y="6148864"/>
            <a:ext cx="1166362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présentation des composants et le démontage de l'ordinateur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8077835"/>
            <a:ext cx="1196471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remonté l'ordinateur et les mesure de sécurité a prendre une fois remonter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431199" y="3022136"/>
            <a:ext cx="1493865" cy="1449049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6557717" y="395713"/>
            <a:ext cx="734693" cy="755166"/>
          </a:xfrm>
          <a:custGeom>
            <a:avLst/>
            <a:gdLst/>
            <a:ahLst/>
            <a:cxnLst/>
            <a:rect r="r" b="b" t="t" l="l"/>
            <a:pathLst>
              <a:path h="755166" w="734693">
                <a:moveTo>
                  <a:pt x="0" y="0"/>
                </a:moveTo>
                <a:lnTo>
                  <a:pt x="734693" y="0"/>
                </a:lnTo>
                <a:lnTo>
                  <a:pt x="734693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483311" y="5430768"/>
            <a:ext cx="4875837" cy="38275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329815" y="893754"/>
            <a:ext cx="1190497" cy="132277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8425" y="779454"/>
            <a:ext cx="10538488" cy="2242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4"/>
              </a:lnSpc>
              <a:spcBef>
                <a:spcPct val="0"/>
              </a:spcBef>
            </a:pPr>
            <a:r>
              <a:rPr lang="en-US" b="true" sz="6517" spc="6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 PRESENTATION PFMP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3890794"/>
            <a:ext cx="93086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merci à tous pour cette expérience enrichissante</a:t>
            </a:r>
          </a:p>
        </p:txBody>
      </p:sp>
    </p:spTree>
  </p:cSld>
  <p:clrMapOvr>
    <a:masterClrMapping/>
  </p:clrMapOvr>
  <p:transition spd="slow">
    <p:push dir="r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35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41080">
            <a:off x="-3210306" y="-1683979"/>
            <a:ext cx="6954012" cy="8229600"/>
          </a:xfrm>
          <a:custGeom>
            <a:avLst/>
            <a:gdLst/>
            <a:ahLst/>
            <a:cxnLst/>
            <a:rect r="r" b="b" t="t" l="l"/>
            <a:pathLst>
              <a:path h="8229600" w="6954012">
                <a:moveTo>
                  <a:pt x="0" y="0"/>
                </a:moveTo>
                <a:lnTo>
                  <a:pt x="6954012" y="0"/>
                </a:lnTo>
                <a:lnTo>
                  <a:pt x="6954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62116" y="3160148"/>
            <a:ext cx="9363767" cy="106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EE9D6"/>
                </a:solidFill>
                <a:latin typeface="Noto Serif Display Black"/>
                <a:ea typeface="Noto Serif Display Black"/>
                <a:cs typeface="Noto Serif Display Black"/>
                <a:sym typeface="Noto Serif Display Black"/>
              </a:rPr>
              <a:t>SOMMAIRE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272713">
            <a:off x="14220444" y="4609996"/>
            <a:ext cx="6954012" cy="8229600"/>
          </a:xfrm>
          <a:custGeom>
            <a:avLst/>
            <a:gdLst/>
            <a:ahLst/>
            <a:cxnLst/>
            <a:rect r="r" b="b" t="t" l="l"/>
            <a:pathLst>
              <a:path h="8229600" w="6954012">
                <a:moveTo>
                  <a:pt x="0" y="0"/>
                </a:moveTo>
                <a:lnTo>
                  <a:pt x="6954012" y="0"/>
                </a:lnTo>
                <a:lnTo>
                  <a:pt x="6954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41080">
            <a:off x="-3019806" y="-1493479"/>
            <a:ext cx="6954012" cy="8229600"/>
          </a:xfrm>
          <a:custGeom>
            <a:avLst/>
            <a:gdLst/>
            <a:ahLst/>
            <a:cxnLst/>
            <a:rect r="r" b="b" t="t" l="l"/>
            <a:pathLst>
              <a:path h="8229600" w="6954012">
                <a:moveTo>
                  <a:pt x="0" y="0"/>
                </a:moveTo>
                <a:lnTo>
                  <a:pt x="6954012" y="0"/>
                </a:lnTo>
                <a:lnTo>
                  <a:pt x="6954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3425" y="4256405"/>
            <a:ext cx="101424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EE9D6"/>
                </a:solidFill>
                <a:latin typeface="Noto Serif Display Black"/>
                <a:ea typeface="Noto Serif Display Black"/>
                <a:cs typeface="Noto Serif Display Black"/>
                <a:sym typeface="Noto Serif Display Black"/>
              </a:rPr>
              <a:t>Présentation  des entreprises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58053" y="7031990"/>
            <a:ext cx="38690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EE9D6"/>
                </a:solidFill>
                <a:latin typeface="Noto Serif Display Black"/>
                <a:ea typeface="Noto Serif Display Black"/>
                <a:cs typeface="Noto Serif Display Black"/>
                <a:sym typeface="Noto Serif Display Black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0706" y="6106795"/>
            <a:ext cx="42837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EE9D6"/>
                </a:solidFill>
                <a:latin typeface="Noto Serif Display Black"/>
                <a:ea typeface="Noto Serif Display Black"/>
                <a:cs typeface="Noto Serif Display Black"/>
                <a:sym typeface="Noto Serif Display Black"/>
              </a:rPr>
              <a:t>Etude de cas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9252" y="5181600"/>
            <a:ext cx="68571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EE9D6"/>
                </a:solidFill>
                <a:latin typeface="Noto Serif Display Black"/>
                <a:ea typeface="Noto Serif Display Black"/>
                <a:cs typeface="Noto Serif Display Black"/>
                <a:sym typeface="Noto Serif Display Black"/>
              </a:rPr>
              <a:t>Appris &amp; difficulter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78342" y="3744150"/>
            <a:ext cx="3566320" cy="6294576"/>
          </a:xfrm>
          <a:custGeom>
            <a:avLst/>
            <a:gdLst/>
            <a:ahLst/>
            <a:cxnLst/>
            <a:rect r="r" b="b" t="t" l="l"/>
            <a:pathLst>
              <a:path h="6294576" w="3566320">
                <a:moveTo>
                  <a:pt x="0" y="0"/>
                </a:moveTo>
                <a:lnTo>
                  <a:pt x="3566320" y="0"/>
                </a:lnTo>
                <a:lnTo>
                  <a:pt x="3566320" y="6294576"/>
                </a:lnTo>
                <a:lnTo>
                  <a:pt x="0" y="6294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2407" y="3744150"/>
            <a:ext cx="3566320" cy="6294576"/>
          </a:xfrm>
          <a:custGeom>
            <a:avLst/>
            <a:gdLst/>
            <a:ahLst/>
            <a:cxnLst/>
            <a:rect r="r" b="b" t="t" l="l"/>
            <a:pathLst>
              <a:path h="6294576" w="3566320">
                <a:moveTo>
                  <a:pt x="0" y="0"/>
                </a:moveTo>
                <a:lnTo>
                  <a:pt x="3566320" y="0"/>
                </a:lnTo>
                <a:lnTo>
                  <a:pt x="3566320" y="6294576"/>
                </a:lnTo>
                <a:lnTo>
                  <a:pt x="0" y="629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501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45950" y="684875"/>
            <a:ext cx="7824419" cy="239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6878" spc="1375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KAZ A M'OBILE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61502" y="3176329"/>
            <a:ext cx="6593314" cy="41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PRESENTATION KAZ A MOBILE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9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2506">
            <a:off x="-3096006" y="4085306"/>
            <a:ext cx="6954012" cy="8229600"/>
          </a:xfrm>
          <a:custGeom>
            <a:avLst/>
            <a:gdLst/>
            <a:ahLst/>
            <a:cxnLst/>
            <a:rect r="r" b="b" t="t" l="l"/>
            <a:pathLst>
              <a:path h="8229600" w="6954012">
                <a:moveTo>
                  <a:pt x="0" y="0"/>
                </a:moveTo>
                <a:lnTo>
                  <a:pt x="6954012" y="0"/>
                </a:lnTo>
                <a:lnTo>
                  <a:pt x="6954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17596" y="-1028700"/>
            <a:ext cx="7036308" cy="8229600"/>
          </a:xfrm>
          <a:custGeom>
            <a:avLst/>
            <a:gdLst/>
            <a:ahLst/>
            <a:cxnLst/>
            <a:rect r="r" b="b" t="t" l="l"/>
            <a:pathLst>
              <a:path h="8229600" w="7036308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381000" y="1367905"/>
            <a:ext cx="1992187" cy="2357618"/>
          </a:xfrm>
          <a:custGeom>
            <a:avLst/>
            <a:gdLst/>
            <a:ahLst/>
            <a:cxnLst/>
            <a:rect r="r" b="b" t="t" l="l"/>
            <a:pathLst>
              <a:path h="2357618" w="1992187">
                <a:moveTo>
                  <a:pt x="0" y="0"/>
                </a:moveTo>
                <a:lnTo>
                  <a:pt x="1992187" y="0"/>
                </a:lnTo>
                <a:lnTo>
                  <a:pt x="1992187" y="2357618"/>
                </a:lnTo>
                <a:lnTo>
                  <a:pt x="0" y="235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815691" y="7366310"/>
            <a:ext cx="1885276" cy="2205001"/>
          </a:xfrm>
          <a:custGeom>
            <a:avLst/>
            <a:gdLst/>
            <a:ahLst/>
            <a:cxnLst/>
            <a:rect r="r" b="b" t="t" l="l"/>
            <a:pathLst>
              <a:path h="2205001" w="1885276">
                <a:moveTo>
                  <a:pt x="0" y="0"/>
                </a:moveTo>
                <a:lnTo>
                  <a:pt x="1885276" y="0"/>
                </a:lnTo>
                <a:lnTo>
                  <a:pt x="1885276" y="2205000"/>
                </a:lnTo>
                <a:lnTo>
                  <a:pt x="0" y="2205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07580" y="1890993"/>
            <a:ext cx="3754186" cy="8117159"/>
          </a:xfrm>
          <a:custGeom>
            <a:avLst/>
            <a:gdLst/>
            <a:ahLst/>
            <a:cxnLst/>
            <a:rect r="r" b="b" t="t" l="l"/>
            <a:pathLst>
              <a:path h="8117159" w="3754186">
                <a:moveTo>
                  <a:pt x="0" y="0"/>
                </a:moveTo>
                <a:lnTo>
                  <a:pt x="3754186" y="0"/>
                </a:lnTo>
                <a:lnTo>
                  <a:pt x="3754186" y="8117159"/>
                </a:lnTo>
                <a:lnTo>
                  <a:pt x="0" y="8117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26348" y="1890993"/>
            <a:ext cx="3754186" cy="8117159"/>
          </a:xfrm>
          <a:custGeom>
            <a:avLst/>
            <a:gdLst/>
            <a:ahLst/>
            <a:cxnLst/>
            <a:rect r="r" b="b" t="t" l="l"/>
            <a:pathLst>
              <a:path h="8117159" w="3754186">
                <a:moveTo>
                  <a:pt x="0" y="0"/>
                </a:moveTo>
                <a:lnTo>
                  <a:pt x="3754186" y="0"/>
                </a:lnTo>
                <a:lnTo>
                  <a:pt x="3754186" y="8117159"/>
                </a:lnTo>
                <a:lnTo>
                  <a:pt x="0" y="8117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39896" y="1890993"/>
            <a:ext cx="3799570" cy="8117159"/>
          </a:xfrm>
          <a:custGeom>
            <a:avLst/>
            <a:gdLst/>
            <a:ahLst/>
            <a:cxnLst/>
            <a:rect r="r" b="b" t="t" l="l"/>
            <a:pathLst>
              <a:path h="8117159" w="3799570">
                <a:moveTo>
                  <a:pt x="0" y="0"/>
                </a:moveTo>
                <a:lnTo>
                  <a:pt x="3799570" y="0"/>
                </a:lnTo>
                <a:lnTo>
                  <a:pt x="3799570" y="8117159"/>
                </a:lnTo>
                <a:lnTo>
                  <a:pt x="0" y="81171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208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32467" y="480810"/>
            <a:ext cx="77584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 i="true">
                <a:solidFill>
                  <a:srgbClr val="000000"/>
                </a:solidFill>
                <a:latin typeface="Noto Serif Display Black Italics"/>
                <a:ea typeface="Noto Serif Display Black Italics"/>
                <a:cs typeface="Noto Serif Display Black Italics"/>
                <a:sym typeface="Noto Serif Display Black Italics"/>
              </a:rPr>
              <a:t>matériel électronique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499815" y="1028700"/>
            <a:ext cx="766692" cy="639839"/>
          </a:xfrm>
          <a:custGeom>
            <a:avLst/>
            <a:gdLst/>
            <a:ahLst/>
            <a:cxnLst/>
            <a:rect r="r" b="b" t="t" l="l"/>
            <a:pathLst>
              <a:path h="639839" w="766692">
                <a:moveTo>
                  <a:pt x="0" y="0"/>
                </a:moveTo>
                <a:lnTo>
                  <a:pt x="766692" y="0"/>
                </a:lnTo>
                <a:lnTo>
                  <a:pt x="766692" y="639839"/>
                </a:lnTo>
                <a:lnTo>
                  <a:pt x="0" y="63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86306" y="4280675"/>
            <a:ext cx="126163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b="true" sz="9999" spc="999">
                <a:solidFill>
                  <a:srgbClr val="5271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BSE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6306" y="6021784"/>
            <a:ext cx="1261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5271FF"/>
                </a:solidFill>
                <a:latin typeface="Lato"/>
                <a:ea typeface="Lato"/>
                <a:cs typeface="Lato"/>
                <a:sym typeface="Lato"/>
              </a:rPr>
              <a:t>BATIMENT SÉCURITÉ ÉLECTRIQUE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3598562" y="1080435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9"/>
                </a:lnTo>
                <a:lnTo>
                  <a:pt x="0" y="210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0"/>
            <a:ext cx="692144" cy="10287000"/>
            <a:chOff x="0" y="0"/>
            <a:chExt cx="201747" cy="29984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747" cy="2998468"/>
            </a:xfrm>
            <a:custGeom>
              <a:avLst/>
              <a:gdLst/>
              <a:ahLst/>
              <a:cxnLst/>
              <a:rect r="r" b="b" t="t" l="l"/>
              <a:pathLst>
                <a:path h="2998468" w="201747">
                  <a:moveTo>
                    <a:pt x="0" y="0"/>
                  </a:moveTo>
                  <a:lnTo>
                    <a:pt x="201747" y="0"/>
                  </a:lnTo>
                  <a:lnTo>
                    <a:pt x="20174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3614157"/>
            <a:ext cx="18288000" cy="6845034"/>
            <a:chOff x="0" y="0"/>
            <a:chExt cx="6671512" cy="24970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71512" cy="2497087"/>
            </a:xfrm>
            <a:custGeom>
              <a:avLst/>
              <a:gdLst/>
              <a:ahLst/>
              <a:cxnLst/>
              <a:rect r="r" b="b" t="t" l="l"/>
              <a:pathLst>
                <a:path h="2497087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497087"/>
                  </a:lnTo>
                  <a:lnTo>
                    <a:pt x="0" y="2497087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114604" y="3829487"/>
            <a:ext cx="10729106" cy="6054876"/>
          </a:xfrm>
          <a:custGeom>
            <a:avLst/>
            <a:gdLst/>
            <a:ahLst/>
            <a:cxnLst/>
            <a:rect r="r" b="b" t="t" l="l"/>
            <a:pathLst>
              <a:path h="6054876" w="10729106">
                <a:moveTo>
                  <a:pt x="0" y="0"/>
                </a:moveTo>
                <a:lnTo>
                  <a:pt x="10729106" y="0"/>
                </a:lnTo>
                <a:lnTo>
                  <a:pt x="10729106" y="6054877"/>
                </a:lnTo>
                <a:lnTo>
                  <a:pt x="0" y="605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09" t="0" r="-1612" b="-416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7067" y="3829487"/>
            <a:ext cx="6064379" cy="6054876"/>
          </a:xfrm>
          <a:custGeom>
            <a:avLst/>
            <a:gdLst/>
            <a:ahLst/>
            <a:cxnLst/>
            <a:rect r="r" b="b" t="t" l="l"/>
            <a:pathLst>
              <a:path h="6054876" w="6064379">
                <a:moveTo>
                  <a:pt x="0" y="0"/>
                </a:moveTo>
                <a:lnTo>
                  <a:pt x="6064379" y="0"/>
                </a:lnTo>
                <a:lnTo>
                  <a:pt x="6064379" y="6054877"/>
                </a:lnTo>
                <a:lnTo>
                  <a:pt x="0" y="6054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83" t="0" r="-114588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80498" y="1076853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MÉDIATHÈQUE DU MOULE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35461" y="3438525"/>
            <a:ext cx="18323461" cy="6848475"/>
            <a:chOff x="0" y="0"/>
            <a:chExt cx="6684448" cy="24983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84448" cy="2498342"/>
            </a:xfrm>
            <a:custGeom>
              <a:avLst/>
              <a:gdLst/>
              <a:ahLst/>
              <a:cxnLst/>
              <a:rect r="r" b="b" t="t" l="l"/>
              <a:pathLst>
                <a:path h="2498342" w="6684448">
                  <a:moveTo>
                    <a:pt x="0" y="0"/>
                  </a:moveTo>
                  <a:lnTo>
                    <a:pt x="6684448" y="0"/>
                  </a:lnTo>
                  <a:lnTo>
                    <a:pt x="6684448" y="2498342"/>
                  </a:lnTo>
                  <a:lnTo>
                    <a:pt x="0" y="249834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648" r="0" b="1489"/>
          <a:stretch>
            <a:fillRect/>
          </a:stretch>
        </p:blipFill>
        <p:spPr>
          <a:xfrm flipH="false" flipV="false" rot="0">
            <a:off x="6967111" y="3589067"/>
            <a:ext cx="3216280" cy="6611713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480498" y="3589067"/>
            <a:ext cx="3059061" cy="6611713"/>
          </a:xfrm>
          <a:custGeom>
            <a:avLst/>
            <a:gdLst/>
            <a:ahLst/>
            <a:cxnLst/>
            <a:rect r="r" b="b" t="t" l="l"/>
            <a:pathLst>
              <a:path h="6611713" w="3059061">
                <a:moveTo>
                  <a:pt x="0" y="0"/>
                </a:moveTo>
                <a:lnTo>
                  <a:pt x="3059061" y="0"/>
                </a:lnTo>
                <a:lnTo>
                  <a:pt x="3059061" y="6611712"/>
                </a:lnTo>
                <a:lnTo>
                  <a:pt x="0" y="6611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6" t="-3008" r="-3131" b="-73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20405" y="3589067"/>
            <a:ext cx="3403570" cy="6611713"/>
          </a:xfrm>
          <a:custGeom>
            <a:avLst/>
            <a:gdLst/>
            <a:ahLst/>
            <a:cxnLst/>
            <a:rect r="r" b="b" t="t" l="l"/>
            <a:pathLst>
              <a:path h="6611713" w="3403570">
                <a:moveTo>
                  <a:pt x="0" y="0"/>
                </a:moveTo>
                <a:lnTo>
                  <a:pt x="3403570" y="0"/>
                </a:lnTo>
                <a:lnTo>
                  <a:pt x="3403570" y="6611712"/>
                </a:lnTo>
                <a:lnTo>
                  <a:pt x="0" y="6611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21" r="0" b="-778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93404" y="449596"/>
            <a:ext cx="15101192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MÉDIATHÈQUE DE PETIT CANAL</a:t>
            </a:r>
          </a:p>
        </p:txBody>
      </p:sp>
    </p:spTree>
  </p:cSld>
  <p:clrMapOvr>
    <a:masterClrMapping/>
  </p:clrMapOvr>
  <p:transition spd="fast">
    <p:cover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32" r="0" b="-757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06215" y="-1649520"/>
            <a:ext cx="19149167" cy="5356440"/>
            <a:chOff x="0" y="0"/>
            <a:chExt cx="25532222" cy="714192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5532222" cy="7141920"/>
            </a:xfrm>
            <a:prstGeom prst="rect">
              <a:avLst/>
            </a:prstGeom>
            <a:solidFill>
              <a:srgbClr val="00306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254980" y="2606395"/>
              <a:ext cx="21022262" cy="2106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880"/>
                </a:lnSpc>
              </a:pPr>
              <a:r>
                <a:rPr lang="en-US" b="true" sz="11000" spc="77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MICROFORCE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254980" y="5153290"/>
              <a:ext cx="2102226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21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Présentation de MICROFORCE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7500" y="4674496"/>
            <a:ext cx="9794292" cy="4583804"/>
          </a:xfrm>
          <a:custGeom>
            <a:avLst/>
            <a:gdLst/>
            <a:ahLst/>
            <a:cxnLst/>
            <a:rect r="r" b="b" t="t" l="l"/>
            <a:pathLst>
              <a:path h="4583804" w="9794292">
                <a:moveTo>
                  <a:pt x="0" y="0"/>
                </a:moveTo>
                <a:lnTo>
                  <a:pt x="9794292" y="0"/>
                </a:lnTo>
                <a:lnTo>
                  <a:pt x="9794292" y="4583804"/>
                </a:lnTo>
                <a:lnTo>
                  <a:pt x="0" y="458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56" t="0" r="-17243" b="-4062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33797" y="4674496"/>
            <a:ext cx="7686708" cy="4583804"/>
          </a:xfrm>
          <a:custGeom>
            <a:avLst/>
            <a:gdLst/>
            <a:ahLst/>
            <a:cxnLst/>
            <a:rect r="r" b="b" t="t" l="l"/>
            <a:pathLst>
              <a:path h="4583804" w="7686708">
                <a:moveTo>
                  <a:pt x="0" y="0"/>
                </a:moveTo>
                <a:lnTo>
                  <a:pt x="7686708" y="0"/>
                </a:lnTo>
                <a:lnTo>
                  <a:pt x="7686708" y="4583804"/>
                </a:lnTo>
                <a:lnTo>
                  <a:pt x="0" y="4583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314" t="-14331" r="-46024" b="-23984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7774" y="5143500"/>
            <a:ext cx="7886511" cy="4772313"/>
          </a:xfrm>
          <a:custGeom>
            <a:avLst/>
            <a:gdLst/>
            <a:ahLst/>
            <a:cxnLst/>
            <a:rect r="r" b="b" t="t" l="l"/>
            <a:pathLst>
              <a:path h="4772313" w="7886511">
                <a:moveTo>
                  <a:pt x="0" y="0"/>
                </a:moveTo>
                <a:lnTo>
                  <a:pt x="7886512" y="0"/>
                </a:lnTo>
                <a:lnTo>
                  <a:pt x="7886512" y="4772313"/>
                </a:lnTo>
                <a:lnTo>
                  <a:pt x="0" y="4772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86" t="0" r="-239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23224" y="599299"/>
            <a:ext cx="8239132" cy="4224466"/>
          </a:xfrm>
          <a:custGeom>
            <a:avLst/>
            <a:gdLst/>
            <a:ahLst/>
            <a:cxnLst/>
            <a:rect r="r" b="b" t="t" l="l"/>
            <a:pathLst>
              <a:path h="4224466" w="8239132">
                <a:moveTo>
                  <a:pt x="0" y="0"/>
                </a:moveTo>
                <a:lnTo>
                  <a:pt x="8239131" y="0"/>
                </a:lnTo>
                <a:lnTo>
                  <a:pt x="8239131" y="4224466"/>
                </a:lnTo>
                <a:lnTo>
                  <a:pt x="0" y="4224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152" t="0" r="-7530" b="-2227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1827" y="802887"/>
            <a:ext cx="9100258" cy="2707789"/>
            <a:chOff x="0" y="0"/>
            <a:chExt cx="12133677" cy="361038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12132294" cy="1175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56"/>
                </a:lnSpc>
              </a:pPr>
              <a:r>
                <a:rPr lang="en-US" sz="5600" spc="50" b="true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PC PORTABLE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74077"/>
              <a:ext cx="12133677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spc="296" b="true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PC D'UN CLIENT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85545"/>
              <a:ext cx="12133677" cy="624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27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une image de l'intérieur d'un pc d'un client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6012079"/>
            <a:ext cx="8597579" cy="2558216"/>
            <a:chOff x="0" y="0"/>
            <a:chExt cx="11463439" cy="341095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1462132" cy="1102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66"/>
                </a:lnSpc>
              </a:pPr>
              <a:r>
                <a:rPr lang="en-US" sz="5290" spc="47" b="true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PC PORTABLE MSI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85080"/>
              <a:ext cx="11463439" cy="76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34"/>
                </a:lnSpc>
              </a:pPr>
              <a:r>
                <a:rPr lang="en-US" sz="3779" spc="279" b="true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MON PC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806896"/>
              <a:ext cx="11463439" cy="604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26"/>
                </a:lnSpc>
              </a:pPr>
              <a:r>
                <a:rPr lang="en-US" sz="2550" spc="25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une image de l'intérieur d'un pc de wilhan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DAFjxzr-A6E</dc:identifier>
  <dcterms:modified xsi:type="dcterms:W3CDTF">2011-08-01T06:04:30Z</dcterms:modified>
  <cp:revision>1</cp:revision>
  <dc:title>ORAL PFMP</dc:title>
</cp:coreProperties>
</file>